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01" autoAdjust="0"/>
    <p:restoredTop sz="94660"/>
  </p:normalViewPr>
  <p:slideViewPr>
    <p:cSldViewPr>
      <p:cViewPr varScale="1">
        <p:scale>
          <a:sx n="88" d="100"/>
          <a:sy n="88" d="100"/>
        </p:scale>
        <p:origin x="-835" y="-77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E959-4DDF-4F63-8F58-B4D566B95B41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4E83-6567-42C0-99A5-8019EB1F0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77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E959-4DDF-4F63-8F58-B4D566B95B41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4E83-6567-42C0-99A5-8019EB1F0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6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0415" y="274639"/>
            <a:ext cx="365453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89" y="274639"/>
            <a:ext cx="107646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E959-4DDF-4F63-8F58-B4D566B95B41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4E83-6567-42C0-99A5-8019EB1F0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0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E959-4DDF-4F63-8F58-B4D566B95B41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4E83-6567-42C0-99A5-8019EB1F0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23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E959-4DDF-4F63-8F58-B4D566B95B41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4E83-6567-42C0-99A5-8019EB1F0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64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589" y="1600201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5341" y="1600201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E959-4DDF-4F63-8F58-B4D566B95B41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4E83-6567-42C0-99A5-8019EB1F0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81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E959-4DDF-4F63-8F58-B4D566B95B41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4E83-6567-42C0-99A5-8019EB1F0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9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E959-4DDF-4F63-8F58-B4D566B95B41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4E83-6567-42C0-99A5-8019EB1F0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62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E959-4DDF-4F63-8F58-B4D566B95B41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4E83-6567-42C0-99A5-8019EB1F0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59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E959-4DDF-4F63-8F58-B4D566B95B41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4E83-6567-42C0-99A5-8019EB1F0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2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E959-4DDF-4F63-8F58-B4D566B95B41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4E83-6567-42C0-99A5-8019EB1F0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43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5E959-4DDF-4F63-8F58-B4D566B95B41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14E83-6567-42C0-99A5-8019EB1F0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7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0" name="Picture 6" descr="C:\Users\itsul\Desktop\new its\earth\earth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385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itsul\Desktop\new its\earth\earth 9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8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841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itsul\Desktop\new its\earth\earth 10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78"/>
            <a:ext cx="12214361" cy="68705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380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itsul\Desktop\new its\earth\earth 11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990"/>
            <a:ext cx="12257760" cy="68949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763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itsul\Desktop\new its\earth\earth 12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894"/>
            <a:ext cx="12238032" cy="68838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421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itsul\Desktop\new its\earth\earth 13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2002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671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itsul\Desktop\new its\earth\earth 14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2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850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itsul\Desktop\new its\earth\earth 15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2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683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itsul\Desktop\new its\earth\earth 16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2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849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itsul\Desktop\new its\earth\earth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62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89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itsul\Desktop\new its\earth\earth 3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00"/>
            <a:ext cx="12198580" cy="6861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033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itsul\Desktop\new its\earth\earth 4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040"/>
            <a:ext cx="12188825" cy="68562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653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itsul\Desktop\new its\earth\earth 5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05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10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itsul\Desktop\new its\earth\earth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365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itsul\Desktop\new its\earth\earth 7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9" y="0"/>
            <a:ext cx="12192002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483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itsul\Desktop\new its\earth\earth 7 2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28"/>
            <a:ext cx="12186795" cy="68550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444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itsul\Desktop\new its\earth\earth 8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" y="0"/>
            <a:ext cx="12192002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821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Custom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itsulotion4india@gmail.com</dc:creator>
  <cp:lastModifiedBy>itsulotion4india@gmail.com</cp:lastModifiedBy>
  <cp:revision>2</cp:revision>
  <dcterms:created xsi:type="dcterms:W3CDTF">2022-05-10T11:36:07Z</dcterms:created>
  <dcterms:modified xsi:type="dcterms:W3CDTF">2022-05-10T11:48:17Z</dcterms:modified>
</cp:coreProperties>
</file>